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1B"/>
    <a:srgbClr val="0B5879"/>
    <a:srgbClr val="497593"/>
    <a:srgbClr val="7B98B2"/>
    <a:srgbClr val="B3C3D3"/>
    <a:srgbClr val="004165"/>
    <a:srgbClr val="772432"/>
    <a:srgbClr val="FEEE9F"/>
    <a:srgbClr val="E5E5E5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218"/>
  </p:normalViewPr>
  <p:slideViewPr>
    <p:cSldViewPr snapToGrid="0" snapToObjects="1">
      <p:cViewPr varScale="1">
        <p:scale>
          <a:sx n="79" d="100"/>
          <a:sy n="79" d="100"/>
        </p:scale>
        <p:origin x="96" y="120"/>
      </p:cViewPr>
      <p:guideLst/>
    </p:cSldViewPr>
  </p:slideViewPr>
  <p:outlineViewPr>
    <p:cViewPr>
      <p:scale>
        <a:sx n="75" d="100"/>
        <a:sy n="75" d="100"/>
      </p:scale>
      <p:origin x="0" y="-67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CEEB-96A6-BE4B-AD4A-D8B0035CB14C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47FC4-CAF1-6741-875A-C83F3721E6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note that the Rotary/Toastmasters combined logo should not be used for club and district events and may only be used by World Headquarters.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47FC4-CAF1-6741-875A-C83F3721E6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0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rgbClr val="0041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Toastmasters International">
            <a:extLst>
              <a:ext uri="{FF2B5EF4-FFF2-40B4-BE49-F238E27FC236}">
                <a16:creationId xmlns:a16="http://schemas.microsoft.com/office/drawing/2014/main" id="{81373B61-26E6-9E41-B3D7-2240926DC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4715" y="1830810"/>
            <a:ext cx="2782570" cy="43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3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11A01E17-D85A-D046-9C02-D8AE0D756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8FC4D8-2082-034D-A7E5-0F4264A466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991" y="6386699"/>
            <a:ext cx="30823" cy="316676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95A0F4E-0E94-B342-9DB9-6A49DD9414F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344420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0403F9B-2509-B349-8F7B-B7A269B84D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BA215-D369-5346-877F-6E463C02FC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991" y="6386699"/>
            <a:ext cx="30823" cy="316676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EF4C980-E3C8-BF4A-832B-CC0FACF4D9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2494206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A32ABD0-551C-8047-9A8B-46EC083AD1D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96844C-904B-0849-A224-6A60D7F91E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991" y="6386699"/>
            <a:ext cx="30823" cy="316676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994190C-C2A7-184F-99DB-022B81BC7A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3175783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25C339-0080-F84B-8479-CA99714C3F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991" y="6386699"/>
            <a:ext cx="30823" cy="316676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895058C-C605-E04B-8DE9-68BF139038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71642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F7A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DCE7488-AC56-214B-8402-0373CFC92E4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852E0A00-B946-634D-9F60-5900F68092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2831E2-F51C-2B4F-84FD-457F44EE0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0991" y="6386699"/>
            <a:ext cx="30823" cy="316676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9EF3BA8-339E-0248-B2DB-E9E81D346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855012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F7A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36E625B-E8A5-F64D-B280-FF6E4EB345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0FB4EF4-997C-8046-914F-6E0CB5DC5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F5D5AA-462C-E445-85A1-2D8D3FC317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0991" y="6386699"/>
            <a:ext cx="30823" cy="316676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69D3032-67D6-A54F-8EB3-03BC6A3728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54609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F7A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14">
            <a:extLst>
              <a:ext uri="{FF2B5EF4-FFF2-40B4-BE49-F238E27FC236}">
                <a16:creationId xmlns:a16="http://schemas.microsoft.com/office/drawing/2014/main" id="{489E208B-BC0A-9749-9CAE-3D838D9DE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53B5BA-B08E-CD47-BC2C-E5666AAF83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0991" y="6386699"/>
            <a:ext cx="30823" cy="316676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45809DE-4C78-1A40-B434-E36D5661A7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2268801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29875B-36BA-7147-91A7-92751BF38026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F7A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D727EB51-F93E-B144-80FA-1501BA05E6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991" y="6386699"/>
            <a:ext cx="30823" cy="316676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675AE6F-5182-994B-A281-5C5CE02AA9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968530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5000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6B948D-23E4-3F42-B765-2AA919B9E9C5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F7A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14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 to use col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How to use Colors on Charts/Tables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lnSpc>
                <a:spcPct val="110000"/>
              </a:lnSpc>
            </a:pPr>
            <a:r>
              <a:rPr lang="en-US" sz="2800" b="0" dirty="0"/>
              <a:t>When utilizing a chart, make sure there is enough color contrast between the text and the background color. Review the example on the next slide.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3057B3-0FA6-1247-A5B1-98999B22F4C8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D6B0BF-536F-B648-9FED-043275D46675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rgbClr val="F7A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81AD1C-9BAD-504D-A94E-B572CF6BB330}"/>
              </a:ext>
            </a:extLst>
          </p:cNvPr>
          <p:cNvGrpSpPr/>
          <p:nvPr userDrawn="1"/>
        </p:nvGrpSpPr>
        <p:grpSpPr>
          <a:xfrm>
            <a:off x="6971959" y="785112"/>
            <a:ext cx="4340506" cy="868101"/>
            <a:chOff x="382104" y="3327719"/>
            <a:chExt cx="4340506" cy="8681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24C0F28-DFB4-FB48-B1BA-69CBD0ECB0DE}"/>
                </a:ext>
              </a:extLst>
            </p:cNvPr>
            <p:cNvSpPr/>
            <p:nvPr userDrawn="1"/>
          </p:nvSpPr>
          <p:spPr>
            <a:xfrm>
              <a:off x="382105" y="3327719"/>
              <a:ext cx="868101" cy="868101"/>
            </a:xfrm>
            <a:prstGeom prst="rect">
              <a:avLst/>
            </a:prstGeom>
            <a:solidFill>
              <a:srgbClr val="B3C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C55AFF-0CD7-6E47-9CE6-AD24C7E762D1}"/>
                </a:ext>
              </a:extLst>
            </p:cNvPr>
            <p:cNvSpPr/>
            <p:nvPr userDrawn="1"/>
          </p:nvSpPr>
          <p:spPr>
            <a:xfrm>
              <a:off x="1250206" y="3327719"/>
              <a:ext cx="868101" cy="868101"/>
            </a:xfrm>
            <a:prstGeom prst="rect">
              <a:avLst/>
            </a:prstGeom>
            <a:solidFill>
              <a:srgbClr val="7B9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AF0F4FD-D576-DB44-882A-074F220CF31B}"/>
                </a:ext>
              </a:extLst>
            </p:cNvPr>
            <p:cNvSpPr/>
            <p:nvPr userDrawn="1"/>
          </p:nvSpPr>
          <p:spPr>
            <a:xfrm>
              <a:off x="2118307" y="3327719"/>
              <a:ext cx="868101" cy="868101"/>
            </a:xfrm>
            <a:prstGeom prst="rect">
              <a:avLst/>
            </a:prstGeom>
            <a:solidFill>
              <a:srgbClr val="4975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F15AC36-03F4-7F46-B01D-5A11BD0A6A94}"/>
                </a:ext>
              </a:extLst>
            </p:cNvPr>
            <p:cNvSpPr/>
            <p:nvPr userDrawn="1"/>
          </p:nvSpPr>
          <p:spPr>
            <a:xfrm>
              <a:off x="2986408" y="3327719"/>
              <a:ext cx="868101" cy="868101"/>
            </a:xfrm>
            <a:prstGeom prst="rect">
              <a:avLst/>
            </a:prstGeom>
            <a:solidFill>
              <a:srgbClr val="0B58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6527A42-9DFA-1A41-9DD3-25755BEA8387}"/>
                </a:ext>
              </a:extLst>
            </p:cNvPr>
            <p:cNvSpPr/>
            <p:nvPr userDrawn="1"/>
          </p:nvSpPr>
          <p:spPr>
            <a:xfrm>
              <a:off x="3854509" y="3327719"/>
              <a:ext cx="868101" cy="8681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F82D3875-578C-9849-9094-D12B6FE410F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2104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C6DB5269-9F92-124F-9EFB-0B5E49CFC12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2502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3DF9AC09-C32F-7848-A0E3-9D5E9CA9800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106732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FCFA7C4A-3612-C345-A189-543B61F29B6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97483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4" name="Title 1">
              <a:extLst>
                <a:ext uri="{FF2B5EF4-FFF2-40B4-BE49-F238E27FC236}">
                  <a16:creationId xmlns:a16="http://schemas.microsoft.com/office/drawing/2014/main" id="{342C6220-558E-134C-ADB9-621C3F5FC88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854509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26A98E-0B3B-D649-B831-8ECA3D5D07AC}"/>
              </a:ext>
            </a:extLst>
          </p:cNvPr>
          <p:cNvGrpSpPr/>
          <p:nvPr userDrawn="1"/>
        </p:nvGrpSpPr>
        <p:grpSpPr>
          <a:xfrm>
            <a:off x="6971959" y="1900356"/>
            <a:ext cx="4340506" cy="868101"/>
            <a:chOff x="6794478" y="3327719"/>
            <a:chExt cx="4340506" cy="86810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566CF8A-D4B7-0640-8565-D3974191389E}"/>
                </a:ext>
              </a:extLst>
            </p:cNvPr>
            <p:cNvSpPr/>
            <p:nvPr userDrawn="1"/>
          </p:nvSpPr>
          <p:spPr>
            <a:xfrm>
              <a:off x="6794479" y="3327719"/>
              <a:ext cx="868101" cy="868101"/>
            </a:xfrm>
            <a:prstGeom prst="rect">
              <a:avLst/>
            </a:prstGeom>
            <a:solidFill>
              <a:srgbClr val="DB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0E2D77-3B55-5242-B380-4175817554C0}"/>
                </a:ext>
              </a:extLst>
            </p:cNvPr>
            <p:cNvSpPr/>
            <p:nvPr userDrawn="1"/>
          </p:nvSpPr>
          <p:spPr>
            <a:xfrm>
              <a:off x="7662580" y="3327719"/>
              <a:ext cx="868101" cy="868101"/>
            </a:xfrm>
            <a:prstGeom prst="rect">
              <a:avLst/>
            </a:prstGeom>
            <a:solidFill>
              <a:srgbClr val="C08D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BD00BB-9D42-6243-9736-8E9F8874AA73}"/>
                </a:ext>
              </a:extLst>
            </p:cNvPr>
            <p:cNvSpPr/>
            <p:nvPr userDrawn="1"/>
          </p:nvSpPr>
          <p:spPr>
            <a:xfrm>
              <a:off x="8530681" y="3327719"/>
              <a:ext cx="868101" cy="868101"/>
            </a:xfrm>
            <a:prstGeom prst="rect">
              <a:avLst/>
            </a:prstGeom>
            <a:solidFill>
              <a:srgbClr val="A66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AFEEF79-D422-7B44-8963-650D1FCB8CAE}"/>
                </a:ext>
              </a:extLst>
            </p:cNvPr>
            <p:cNvSpPr/>
            <p:nvPr userDrawn="1"/>
          </p:nvSpPr>
          <p:spPr>
            <a:xfrm>
              <a:off x="9398782" y="3327719"/>
              <a:ext cx="868101" cy="868101"/>
            </a:xfrm>
            <a:prstGeom prst="rect">
              <a:avLst/>
            </a:prstGeom>
            <a:solidFill>
              <a:srgbClr val="8D3B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57089A6-0701-4840-8598-9AAA5958F3F3}"/>
                </a:ext>
              </a:extLst>
            </p:cNvPr>
            <p:cNvSpPr/>
            <p:nvPr userDrawn="1"/>
          </p:nvSpPr>
          <p:spPr>
            <a:xfrm>
              <a:off x="10266883" y="3327719"/>
              <a:ext cx="868101" cy="868101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itle 1">
              <a:extLst>
                <a:ext uri="{FF2B5EF4-FFF2-40B4-BE49-F238E27FC236}">
                  <a16:creationId xmlns:a16="http://schemas.microsoft.com/office/drawing/2014/main" id="{AE711AD8-A200-934D-BA4B-F4C6307321A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94478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1</a:t>
              </a:r>
            </a:p>
          </p:txBody>
        </p:sp>
        <p:sp>
          <p:nvSpPr>
            <p:cNvPr id="32" name="Title 1">
              <a:extLst>
                <a:ext uri="{FF2B5EF4-FFF2-40B4-BE49-F238E27FC236}">
                  <a16:creationId xmlns:a16="http://schemas.microsoft.com/office/drawing/2014/main" id="{DD72198E-3F55-524E-9B45-1E7C4E57149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662580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/>
                <a:t>2</a:t>
              </a:r>
            </a:p>
          </p:txBody>
        </p:sp>
        <p:sp>
          <p:nvSpPr>
            <p:cNvPr id="33" name="Title 1">
              <a:extLst>
                <a:ext uri="{FF2B5EF4-FFF2-40B4-BE49-F238E27FC236}">
                  <a16:creationId xmlns:a16="http://schemas.microsoft.com/office/drawing/2014/main" id="{D4572998-3193-9748-BC2F-A847C2A2FD4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519106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DD2B0AB2-F8FE-344E-B643-8D6D9718EF9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387207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23C15460-6F14-C946-A23F-08B4721FF79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0266883" y="3415147"/>
              <a:ext cx="868101" cy="68229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None/>
                <a:defRPr sz="3600" b="1" kern="1200">
                  <a:solidFill>
                    <a:srgbClr val="333333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59D9239-BCD2-0A4E-8663-64AA8D579F28}"/>
              </a:ext>
            </a:extLst>
          </p:cNvPr>
          <p:cNvSpPr txBox="1"/>
          <p:nvPr userDrawn="1"/>
        </p:nvSpPr>
        <p:spPr>
          <a:xfrm>
            <a:off x="6971959" y="3097411"/>
            <a:ext cx="434050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Minimum font size - </a:t>
            </a:r>
            <a:r>
              <a:rPr lang="en-US" sz="1800" b="1" dirty="0"/>
              <a:t>18pt</a:t>
            </a:r>
            <a:r>
              <a:rPr lang="en-US" sz="1800" b="0" dirty="0"/>
              <a:t>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Font weight - </a:t>
            </a:r>
            <a:r>
              <a:rPr lang="en-US" sz="1800" b="1" dirty="0"/>
              <a:t>Bold </a:t>
            </a:r>
            <a:r>
              <a:rPr lang="en-US" sz="1800" b="0" dirty="0"/>
              <a:t>(when used on background colors, for best accessibility).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Dark Gray 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#333333 </a:t>
            </a:r>
            <a:r>
              <a:rPr lang="en-US" sz="1800" b="0" dirty="0"/>
              <a:t>Text color on Accent 1 and Accent 2.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dirty="0"/>
              <a:t>Use the White </a:t>
            </a:r>
            <a:r>
              <a:rPr lang="en-US" sz="1800" b="1" dirty="0"/>
              <a:t>#FFFFFF </a:t>
            </a:r>
            <a:r>
              <a:rPr lang="en-US" sz="1800" b="0" dirty="0"/>
              <a:t>Text color </a:t>
            </a:r>
            <a:br>
              <a:rPr lang="en-US" sz="1800" b="0" dirty="0"/>
            </a:br>
            <a:r>
              <a:rPr lang="en-US" sz="1800" b="0" dirty="0"/>
              <a:t>on Accent 3, Accent 4, and Accent 5.</a:t>
            </a:r>
          </a:p>
        </p:txBody>
      </p:sp>
      <p:sp>
        <p:nvSpPr>
          <p:cNvPr id="36" name="Slide Number Placeholder 14">
            <a:extLst>
              <a:ext uri="{FF2B5EF4-FFF2-40B4-BE49-F238E27FC236}">
                <a16:creationId xmlns:a16="http://schemas.microsoft.com/office/drawing/2014/main" id="{D2C14E01-4C90-EF4B-979D-86C4EB40D0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4CB9E13-75EC-5D46-9D60-E4E0E69616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0991" y="6386699"/>
            <a:ext cx="30823" cy="316676"/>
          </a:xfrm>
          <a:prstGeom prst="rect">
            <a:avLst/>
          </a:prstGeom>
        </p:spPr>
      </p:pic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1E164B13-A247-5240-A4BB-D8366E9838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02906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88A877-4C9A-3A4F-960D-4ABD2ED9E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039D146-8B73-254A-985B-76FC46A562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165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992FAD-7761-AB4D-8CB9-F6F6B6ABB4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65" y="5551307"/>
            <a:ext cx="1197379" cy="9932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A9D27B-7979-5E44-B3CE-913EE7D460D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91049" y="5476416"/>
            <a:ext cx="45720" cy="1143000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209C560-0194-5F4F-84F1-05C695CE41D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54812" y="5555329"/>
            <a:ext cx="5184648" cy="969264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club or district Rotary logo</a:t>
            </a:r>
          </a:p>
        </p:txBody>
      </p:sp>
    </p:spTree>
    <p:extLst>
      <p:ext uri="{BB962C8B-B14F-4D97-AF65-F5344CB8AC3E}">
        <p14:creationId xmlns:p14="http://schemas.microsoft.com/office/powerpoint/2010/main" val="2519138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A007AC1-DD37-6E42-98C3-86C02FBCC8E2}"/>
              </a:ext>
            </a:extLst>
          </p:cNvPr>
          <p:cNvSpPr/>
          <p:nvPr userDrawn="1"/>
        </p:nvSpPr>
        <p:spPr>
          <a:xfrm rot="10800000">
            <a:off x="-6283" y="0"/>
            <a:ext cx="12204565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7315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5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70"/>
            <a:ext cx="9144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D89A3AF-4EDC-4043-804E-E87D504FBF6B}"/>
              </a:ext>
            </a:extLst>
          </p:cNvPr>
          <p:cNvCxnSpPr/>
          <p:nvPr userDrawn="1"/>
        </p:nvCxnSpPr>
        <p:spPr>
          <a:xfrm>
            <a:off x="1422400" y="2743200"/>
            <a:ext cx="934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C0252C4-B718-4F4E-9975-7ABBF9C57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06113" y="1830811"/>
            <a:ext cx="2775881" cy="4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1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5619CAB-6643-C445-9D1E-B586B7DBC1C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2420E5-B19B-524A-8BC9-508D147EF32B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9AF70D-6371-A340-A1FF-58A02DD84A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548366F-DD1B-E444-8E3B-E95A563D0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EDBFCD6-6E1D-B541-A1AF-99FEDC0C7A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B8199C-144B-5443-B614-285B1133F5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A3C954-AED0-2741-815E-85AF5D37797B}"/>
              </a:ext>
            </a:extLst>
          </p:cNvPr>
          <p:cNvCxnSpPr/>
          <p:nvPr userDrawn="1"/>
        </p:nvCxnSpPr>
        <p:spPr>
          <a:xfrm>
            <a:off x="2400991" y="6386699"/>
            <a:ext cx="0" cy="32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325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6FC95B-640E-354B-9227-87C7277163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95E8A4-E17D-C14B-BD82-0C1F133EB1C1}"/>
              </a:ext>
            </a:extLst>
          </p:cNvPr>
          <p:cNvCxnSpPr/>
          <p:nvPr userDrawn="1"/>
        </p:nvCxnSpPr>
        <p:spPr>
          <a:xfrm>
            <a:off x="2400991" y="6386699"/>
            <a:ext cx="0" cy="32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56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7C290DB-05C4-E640-B96E-CB840064B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20793-4990-7C48-B1E7-393D712E90B6}"/>
              </a:ext>
            </a:extLst>
          </p:cNvPr>
          <p:cNvCxnSpPr/>
          <p:nvPr userDrawn="1"/>
        </p:nvCxnSpPr>
        <p:spPr>
          <a:xfrm>
            <a:off x="2400991" y="6386699"/>
            <a:ext cx="0" cy="32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008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222717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046628"/>
            <a:ext cx="5641848" cy="38207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09893FD-E264-BE4D-939C-FE199BD08B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725E44-EC24-8546-91B7-783B8DBD5408}"/>
              </a:ext>
            </a:extLst>
          </p:cNvPr>
          <p:cNvCxnSpPr/>
          <p:nvPr userDrawn="1"/>
        </p:nvCxnSpPr>
        <p:spPr>
          <a:xfrm>
            <a:off x="2400991" y="6386699"/>
            <a:ext cx="0" cy="32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670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‹Nº›</a:t>
            </a:fld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53ED8F6-F6B4-5447-8056-B554FF7BEB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A1DF7E-A3D7-3043-9BCC-3DD5EED7CDF5}"/>
              </a:ext>
            </a:extLst>
          </p:cNvPr>
          <p:cNvCxnSpPr/>
          <p:nvPr userDrawn="1"/>
        </p:nvCxnSpPr>
        <p:spPr>
          <a:xfrm>
            <a:off x="2400991" y="6386699"/>
            <a:ext cx="0" cy="32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8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‹Nº›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41311304-9C98-8B49-B434-134184A09B3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0320AC0-0FC1-8C47-8026-8DEF53359B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36392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n>
                  <a:noFill/>
                </a:ln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3F4821-83A2-084E-87B9-80099BFD85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noFill/>
          <a:ln>
            <a:solidFill>
              <a:schemeClr val="tx2"/>
            </a:solidFill>
          </a:ln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AD38DF34-14F9-5F41-8070-1BD3DEF20C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D5DF8844-5287-1E4A-BF7D-DE2C1E03B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3E7AE11-2C77-954A-BEF0-800001182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A91F169-66FD-2647-97AE-6FDE7193DB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C31DF0-9D2D-C342-BB15-A5B476831B4B}"/>
              </a:ext>
            </a:extLst>
          </p:cNvPr>
          <p:cNvCxnSpPr/>
          <p:nvPr userDrawn="1"/>
        </p:nvCxnSpPr>
        <p:spPr>
          <a:xfrm>
            <a:off x="2400991" y="6386699"/>
            <a:ext cx="0" cy="32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762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28" name="Picture Placeholder 14">
            <a:extLst>
              <a:ext uri="{FF2B5EF4-FFF2-40B4-BE49-F238E27FC236}">
                <a16:creationId xmlns:a16="http://schemas.microsoft.com/office/drawing/2014/main" id="{4779427A-781D-EA42-927E-C82F77CBE2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2824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52CCDFF2-698A-B84A-9762-F0746F91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2231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DD02BB8-6D7A-2046-9515-B382124885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8887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9E49D0A7-C905-EA43-9A2D-DB9AF470A3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490460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408DC2C2-0C1A-0549-8DFD-B5846E86F5D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84525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F5F5F5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57D76DD-6800-C546-A701-88D8621EFD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51094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40" name="Picture Placeholder 14">
            <a:extLst>
              <a:ext uri="{FF2B5EF4-FFF2-40B4-BE49-F238E27FC236}">
                <a16:creationId xmlns:a16="http://schemas.microsoft.com/office/drawing/2014/main" id="{206F4037-ACDA-D545-AE97-19BCD24A55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360095" y="1953118"/>
            <a:ext cx="2335511" cy="2071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7ED6EB13-4202-404D-8380-863765DE4E5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54160" y="4024190"/>
            <a:ext cx="2347380" cy="1365954"/>
          </a:xfrm>
          <a:prstGeom prst="roundRect">
            <a:avLst>
              <a:gd name="adj" fmla="val 942"/>
            </a:avLst>
          </a:prstGeom>
          <a:solidFill>
            <a:schemeClr val="accent6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91440" tIns="914400" rIns="91440" bIns="365760">
            <a:noAutofit/>
          </a:bodyPr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Click to edit title</a:t>
            </a:r>
            <a:endParaRPr lang="en-US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BDA54CC0-1DB6-1C4B-A1E7-741749ED3F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0729" y="4244697"/>
            <a:ext cx="2014242" cy="531836"/>
          </a:xfrm>
          <a:prstGeom prst="rect">
            <a:avLst/>
          </a:prstGeom>
        </p:spPr>
        <p:txBody>
          <a:bodyPr lIns="0" rIns="0" anchor="ctr" anchorCtr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2pPr>
            <a:lvl3pPr marL="9144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rgbClr val="595959"/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Click to enter first and last name</a:t>
            </a:r>
          </a:p>
        </p:txBody>
      </p:sp>
      <p:sp>
        <p:nvSpPr>
          <p:cNvPr id="12" name="Slide Number Placeholder 14">
            <a:extLst>
              <a:ext uri="{FF2B5EF4-FFF2-40B4-BE49-F238E27FC236}">
                <a16:creationId xmlns:a16="http://schemas.microsoft.com/office/drawing/2014/main" id="{6A30D6AC-E7B5-0C42-8FD4-4E98826C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63A46BD-9C8F-2B45-9637-3E905715AF6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05FCE2-7306-CF4C-BC3C-A049A79E8903}"/>
              </a:ext>
            </a:extLst>
          </p:cNvPr>
          <p:cNvCxnSpPr/>
          <p:nvPr userDrawn="1"/>
        </p:nvCxnSpPr>
        <p:spPr>
          <a:xfrm>
            <a:off x="2400991" y="6386699"/>
            <a:ext cx="0" cy="32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541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A017C5F-3EE2-C848-A0FF-9B4B43B3F6D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958830-11F8-214C-8249-594F82B018E7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14">
            <a:extLst>
              <a:ext uri="{FF2B5EF4-FFF2-40B4-BE49-F238E27FC236}">
                <a16:creationId xmlns:a16="http://schemas.microsoft.com/office/drawing/2014/main" id="{DD7E7516-B2D4-0A47-850C-7EAA5B5E5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4FE3127-0010-5D49-9D39-446C6CC1D4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F0C2B9A-1BBF-0540-9EA4-52EE53494C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DC1BB4D-FB14-E443-836E-958F3BCED760}"/>
              </a:ext>
            </a:extLst>
          </p:cNvPr>
          <p:cNvCxnSpPr/>
          <p:nvPr userDrawn="1"/>
        </p:nvCxnSpPr>
        <p:spPr>
          <a:xfrm>
            <a:off x="2400991" y="6386699"/>
            <a:ext cx="0" cy="32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7649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47D00C-4F35-FA44-AE6D-560B94E5574F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A27FD-DCD3-3544-B54F-6CE33927D8BA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E94052-9097-0040-96BB-ABD151D68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72D2038-C774-8A44-AC4D-D48CC95AF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E7862C3-9AF9-EE4E-946E-561FC2FF4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BA0BFD-5825-D647-9A92-F942DBAB4EF0}"/>
              </a:ext>
            </a:extLst>
          </p:cNvPr>
          <p:cNvCxnSpPr/>
          <p:nvPr userDrawn="1"/>
        </p:nvCxnSpPr>
        <p:spPr>
          <a:xfrm>
            <a:off x="2400991" y="6386699"/>
            <a:ext cx="0" cy="32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823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c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4E2BD-0C58-E64B-AB95-36840E71CE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59916"/>
            <a:ext cx="9144000" cy="7315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65A1A-B737-B943-8F8E-C68DC1ACD7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58503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F0269-F024-D749-ADD6-30FCAA36B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08B39C-174F-EF45-985E-CC5DE69A33EE}" type="slidenum">
              <a:rPr lang="en-US" smtClean="0"/>
              <a:t>‹Nº›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27BCF0-7BC9-FC4A-A00C-B7A2A9EF5227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8A56CE-E456-3B41-B78A-04881A67DE18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E2BA44-CB70-4140-9D75-F4F1AA5097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0991" y="6386699"/>
            <a:ext cx="30823" cy="316676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427361B-A2B0-F94D-A7B0-D27BAF00E8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4261111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8276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73AA123F-7D5D-5743-842F-4FD61F2A7E5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2BC33E8-3C4A-CB46-858C-BF888F786E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DB872E-F003-404A-B7E3-545FB8DCED05}"/>
              </a:ext>
            </a:extLst>
          </p:cNvPr>
          <p:cNvCxnSpPr/>
          <p:nvPr userDrawn="1"/>
        </p:nvCxnSpPr>
        <p:spPr>
          <a:xfrm>
            <a:off x="2400991" y="6386699"/>
            <a:ext cx="0" cy="32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227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CBC6FF-D0F0-194A-9730-69A23927DE9B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5495544" cy="64922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rgbClr val="FEEE9F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535080"/>
            <a:ext cx="5498276" cy="43323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BD07C98-DEB2-9043-B3B7-E156746DE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6AC97-D6BB-CF45-B568-D12F1D2C1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29756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D4479C6-5A00-9B44-8FD0-070990586B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ADF213-B1DB-3142-B95B-1AEE368FA40B}"/>
              </a:ext>
            </a:extLst>
          </p:cNvPr>
          <p:cNvCxnSpPr/>
          <p:nvPr userDrawn="1"/>
        </p:nvCxnSpPr>
        <p:spPr>
          <a:xfrm>
            <a:off x="2400991" y="6386699"/>
            <a:ext cx="0" cy="32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494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7CE9458-0EE3-A344-A0D4-7BB7BD029951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8276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25C8691-7E6F-6449-8F4B-64C12952E9C9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293283-D734-4F44-B3FC-723952F7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EE5ACE5E-8C71-F84C-84A2-7ADD0A4CE8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9048" cy="621792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Slide Number Placeholder 14">
            <a:extLst>
              <a:ext uri="{FF2B5EF4-FFF2-40B4-BE49-F238E27FC236}">
                <a16:creationId xmlns:a16="http://schemas.microsoft.com/office/drawing/2014/main" id="{E7FF26C3-0AD4-B845-8559-0DB441415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8E019C9-7EE3-8746-8E0B-7D4CD24A8C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F55574-546E-C94E-A8C3-A2B1599607CA}"/>
              </a:ext>
            </a:extLst>
          </p:cNvPr>
          <p:cNvCxnSpPr/>
          <p:nvPr userDrawn="1"/>
        </p:nvCxnSpPr>
        <p:spPr>
          <a:xfrm>
            <a:off x="2400991" y="6386699"/>
            <a:ext cx="0" cy="32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431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 Left Multiple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B5B3A71-252E-BB41-AABA-BE0AC50B74E3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99C37B-CADC-224E-AFF4-6F5D325F9CED}"/>
              </a:ext>
            </a:extLst>
          </p:cNvPr>
          <p:cNvSpPr/>
          <p:nvPr userDrawn="1"/>
        </p:nvSpPr>
        <p:spPr>
          <a:xfrm>
            <a:off x="6096000" y="0"/>
            <a:ext cx="6096000" cy="620877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9AD8F0-BA9C-2D49-BEF0-F0A72CC2C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34" y="295773"/>
            <a:ext cx="5495544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multiple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026E2-9833-424F-8180-005EEF86E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2019065"/>
            <a:ext cx="5498276" cy="38483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D59A93-E94D-0445-9D55-67EBAACB4771}"/>
              </a:ext>
            </a:extLst>
          </p:cNvPr>
          <p:cNvCxnSpPr/>
          <p:nvPr userDrawn="1"/>
        </p:nvCxnSpPr>
        <p:spPr>
          <a:xfrm>
            <a:off x="406400" y="1476768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A0FBEA-C105-AC49-830C-94C748A67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8522" y="419100"/>
            <a:ext cx="5495544" cy="5448300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A11376-EE0E-454A-8528-A1A8B2FD9D25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60AE098-CC4F-1345-9B63-F539B3AC2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D770BF-1C25-444D-A9EC-565FA0F00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BE361D9-BA2F-0240-8C02-43D15515E7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F1A3A0-01EB-2640-8DF0-8694BBD62C34}"/>
              </a:ext>
            </a:extLst>
          </p:cNvPr>
          <p:cNvCxnSpPr/>
          <p:nvPr userDrawn="1"/>
        </p:nvCxnSpPr>
        <p:spPr>
          <a:xfrm>
            <a:off x="2400991" y="6386699"/>
            <a:ext cx="0" cy="32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7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2999"/>
            <a:ext cx="12192000" cy="5084065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F793A9-ACD0-8144-BA76-AC9911BA49FB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3B808-8450-C749-BE34-83F343354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1FA9E0-A75C-1C46-AB6F-6A5E7D665B54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0B87DDC-79D4-384C-919A-FCB6FD8A67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B783E1-6E0D-8446-825E-1113356B1055}"/>
              </a:ext>
            </a:extLst>
          </p:cNvPr>
          <p:cNvCxnSpPr/>
          <p:nvPr userDrawn="1"/>
        </p:nvCxnSpPr>
        <p:spPr>
          <a:xfrm>
            <a:off x="2400991" y="6386699"/>
            <a:ext cx="0" cy="3200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4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2C4270-C58C-C940-B0EF-3FBEAD7572B5}"/>
              </a:ext>
            </a:extLst>
          </p:cNvPr>
          <p:cNvSpPr/>
          <p:nvPr userDrawn="1"/>
        </p:nvSpPr>
        <p:spPr>
          <a:xfrm rot="10800000">
            <a:off x="0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D48D7-EAA2-964B-A120-85C67653E646}"/>
              </a:ext>
            </a:extLst>
          </p:cNvPr>
          <p:cNvCxnSpPr/>
          <p:nvPr userDrawn="1"/>
        </p:nvCxnSpPr>
        <p:spPr>
          <a:xfrm>
            <a:off x="406402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518CE1-0D5F-1C42-9A3E-10D40306BD8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43000"/>
            <a:ext cx="12192000" cy="5714999"/>
          </a:xfr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32447-B762-F14C-9D91-BE4817800ADD}"/>
              </a:ext>
            </a:extLst>
          </p:cNvPr>
          <p:cNvSpPr/>
          <p:nvPr userDrawn="1"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9CBB3-A058-9248-905D-0684034A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EF7B8B-DC7E-A14C-8B53-C948B4015EC6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45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3AE9D-042A-DD42-9A11-F79F2844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19004-5E21-B147-B0EB-1A69AD8C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33" y="1520042"/>
            <a:ext cx="11647367" cy="43582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BB276-9101-0D4D-A13B-A773BD15A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42787D-60F4-EC40-AF07-A40A50AEB7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991" y="6386699"/>
            <a:ext cx="30823" cy="316676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81CC101-3DCC-DA4D-9F66-180D98D1A4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96300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DB36-0E37-3E4F-846E-FFE754041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5773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B7B1-BD73-384F-B626-099E8AB1C1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7934" y="1535081"/>
            <a:ext cx="5641848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BAA05-1B10-1D4A-BBC2-304E5EEDAC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268" y="1535081"/>
            <a:ext cx="5638800" cy="4332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0DD411A-1AC0-4C4B-B7F9-D6B8D5E7D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‹Nº›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10F4AD-5482-BA4D-B449-BFACA87B65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991" y="6386699"/>
            <a:ext cx="30823" cy="316676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E650ECA-8BC7-164C-98F3-5DC43739FF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839743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46EA6-B167-1647-B82D-DC3F21AF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25187-523C-DC4E-B373-33ABFAF3AC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7934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F897F-8F77-C642-9F94-C50E3197BA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7934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E7DB-782E-2C45-8167-CDD0EA86BAD2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3452" y="1361863"/>
            <a:ext cx="564184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53DB2-837A-1E41-952E-52B252EFBAD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3452" y="2185775"/>
            <a:ext cx="5641848" cy="36816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AC63D21-C33D-9E4F-9EDB-EE6548FFC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D88790-9877-DF4C-9F0D-F4D5F9E0A8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991" y="6386699"/>
            <a:ext cx="30823" cy="316676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88B5B46-3339-104F-8888-0B5E388533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86036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‹Nº›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28501-0483-4F42-A41F-E79C54D344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991" y="6386699"/>
            <a:ext cx="30823" cy="31667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33C6E-33DA-E64F-AA60-800964E96E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393836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9B51-C150-AD4E-BEE5-623B0A131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4" y="293875"/>
            <a:ext cx="11647366" cy="6492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3C40-DDF3-1B4D-8096-0CB457987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CCACC-6213-F14B-B40D-407BFF938B14}" type="slidenum">
              <a:rPr lang="en-US" smtClean="0"/>
              <a:t>‹Nº›</a:t>
            </a:fld>
            <a:endParaRPr lang="en-US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430D756-47CB-0E43-B9CD-A7BE8386C3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0" y="2005584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29F451-CE5A-EB40-A282-04773C4C95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95800" y="201168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15B99DB-285A-9F48-94ED-A7E37351D0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981200"/>
            <a:ext cx="3200400" cy="3140075"/>
          </a:xfrm>
          <a:prstGeom prst="roundRect">
            <a:avLst>
              <a:gd name="adj" fmla="val 942"/>
            </a:avLst>
          </a:prstGeom>
          <a:solidFill>
            <a:srgbClr val="FFFFFF"/>
          </a:solidFill>
          <a:effectLst>
            <a:outerShdw blurRad="38100" dist="12700" dir="5400000" algn="tl" rotWithShape="0">
              <a:prstClr val="black">
                <a:alpha val="35000"/>
              </a:prstClr>
            </a:outerShdw>
          </a:effectLst>
        </p:spPr>
        <p:txBody>
          <a:bodyPr lIns="365760" tIns="822960" rIns="365760" bIns="365760"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 body body body body body body body body body body body body body body body body body body body body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595959"/>
                </a:solidFill>
                <a:latin typeface="Myriad Pro" panose="020B0503030403020204" pitchFamily="34" charset="0"/>
              </a:rPr>
              <a:t>body body body body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DD56EEB-5E1A-FC41-9BDC-6104C8A26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002BAA5A-C66E-AB4A-ABA6-ECB4D62095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8D0E545A-1D40-EE41-8064-5928222E71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2362200"/>
            <a:ext cx="2743200" cy="304800"/>
          </a:xfrm>
          <a:prstGeom prst="rect">
            <a:avLst/>
          </a:prstGeom>
        </p:spPr>
        <p:txBody>
          <a:bodyPr tIns="0" bIns="0" anchor="b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421B0C-7BA5-C34F-B188-EF1FDB66B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00991" y="6386699"/>
            <a:ext cx="30823" cy="316676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671F61FA-2682-C441-965C-FC192A860B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293394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687E99-5CDB-0B44-A02C-579184AD0956}"/>
              </a:ext>
            </a:extLst>
          </p:cNvPr>
          <p:cNvSpPr/>
          <p:nvPr userDrawn="1"/>
        </p:nvSpPr>
        <p:spPr>
          <a:xfrm>
            <a:off x="-12192" y="6212926"/>
            <a:ext cx="12216384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A0C571-507B-A14B-B259-16E2AE779A2A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F759B73-2926-1243-8C54-9F81CC4FEE3B}"/>
              </a:ext>
            </a:extLst>
          </p:cNvPr>
          <p:cNvSpPr/>
          <p:nvPr userDrawn="1"/>
        </p:nvSpPr>
        <p:spPr>
          <a:xfrm>
            <a:off x="3815398" y="1066800"/>
            <a:ext cx="6509702" cy="427399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195FD5-F90D-6E48-BA95-14C70423FB2C}"/>
              </a:ext>
            </a:extLst>
          </p:cNvPr>
          <p:cNvSpPr/>
          <p:nvPr userDrawn="1"/>
        </p:nvSpPr>
        <p:spPr>
          <a:xfrm>
            <a:off x="1866900" y="1600200"/>
            <a:ext cx="3111498" cy="315934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855AF2D4-8C7C-2849-A0D6-D449E513C6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0" y="1600200"/>
            <a:ext cx="3111500" cy="315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6041B4C2-28F5-0E43-84A3-1E98A479E8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8400" y="2839928"/>
            <a:ext cx="53467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First &amp; Last Name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0AD2906D-80B8-9F47-ACC6-2080574562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78400" y="3352800"/>
            <a:ext cx="5346700" cy="381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 marL="9144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3pPr>
            <a:lvl4pPr marL="13716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4pPr>
            <a:lvl5pPr marL="1828800" indent="0">
              <a:buNone/>
              <a:defRPr b="1" i="0">
                <a:solidFill>
                  <a:schemeClr val="tx1">
                    <a:lumMod val="65000"/>
                    <a:lumOff val="35000"/>
                  </a:schemeClr>
                </a:solidFill>
                <a:latin typeface="Myriad Pro Semibold" panose="020B0503030403020204" pitchFamily="34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Slide Number Placeholder 14">
            <a:extLst>
              <a:ext uri="{FF2B5EF4-FFF2-40B4-BE49-F238E27FC236}">
                <a16:creationId xmlns:a16="http://schemas.microsoft.com/office/drawing/2014/main" id="{DC11E212-7825-724C-8277-76300A33F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AF8072-5854-8940-92AA-9271B88F86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0991" y="6386699"/>
            <a:ext cx="30823" cy="316676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D707C64-F227-5B4C-B4B7-0F76DC1040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28818" y="6306862"/>
            <a:ext cx="3701643" cy="4572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Club Name Goes Here</a:t>
            </a:r>
          </a:p>
        </p:txBody>
      </p:sp>
    </p:spTree>
    <p:extLst>
      <p:ext uri="{BB962C8B-B14F-4D97-AF65-F5344CB8AC3E}">
        <p14:creationId xmlns:p14="http://schemas.microsoft.com/office/powerpoint/2010/main" val="11729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0" y="6212926"/>
            <a:ext cx="12192000" cy="645074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oastmasters International">
            <a:extLst>
              <a:ext uri="{FF2B5EF4-FFF2-40B4-BE49-F238E27FC236}">
                <a16:creationId xmlns:a16="http://schemas.microsoft.com/office/drawing/2014/main" id="{C1B32BEE-8B31-7C45-8A6B-9A022FF6895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559" y="6316627"/>
            <a:ext cx="1773873" cy="404848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rgbClr val="F7A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5189ECB-CD14-D248-9D56-BF8AD5FEA77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400991" y="6386699"/>
            <a:ext cx="30823" cy="31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62" r:id="rId3"/>
    <p:sldLayoutId id="2147483650" r:id="rId4"/>
    <p:sldLayoutId id="2147483652" r:id="rId5"/>
    <p:sldLayoutId id="2147483653" r:id="rId6"/>
    <p:sldLayoutId id="2147483654" r:id="rId7"/>
    <p:sldLayoutId id="2147483687" r:id="rId8"/>
    <p:sldLayoutId id="2147483689" r:id="rId9"/>
    <p:sldLayoutId id="2147483690" r:id="rId10"/>
    <p:sldLayoutId id="2147483661" r:id="rId11"/>
    <p:sldLayoutId id="2147483663" r:id="rId12"/>
    <p:sldLayoutId id="2147483666" r:id="rId13"/>
    <p:sldLayoutId id="2147483660" r:id="rId14"/>
    <p:sldLayoutId id="2147483664" r:id="rId15"/>
    <p:sldLayoutId id="2147483667" r:id="rId16"/>
    <p:sldLayoutId id="2147483658" r:id="rId17"/>
    <p:sldLayoutId id="2147483659" r:id="rId18"/>
    <p:sldLayoutId id="2147483670" r:id="rId19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orient="horz" pos="2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1008" userDrawn="1">
          <p15:clr>
            <a:srgbClr val="F26B43"/>
          </p15:clr>
        </p15:guide>
        <p15:guide id="7" pos="168" userDrawn="1">
          <p15:clr>
            <a:srgbClr val="F26B43"/>
          </p15:clr>
        </p15:guide>
        <p15:guide id="8" pos="7512" userDrawn="1">
          <p15:clr>
            <a:srgbClr val="F26B43"/>
          </p15:clr>
        </p15:guide>
        <p15:guide id="9" orient="horz" pos="3768" userDrawn="1">
          <p15:clr>
            <a:srgbClr val="F26B43"/>
          </p15:clr>
        </p15:guide>
        <p15:guide id="10" orient="horz" pos="3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0797D9-27CF-7B4D-9790-D869C58F3F42}"/>
              </a:ext>
            </a:extLst>
          </p:cNvPr>
          <p:cNvSpPr/>
          <p:nvPr userDrawn="1"/>
        </p:nvSpPr>
        <p:spPr>
          <a:xfrm rot="10800000"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74000">
                <a:srgbClr val="004165"/>
              </a:gs>
              <a:gs pos="100000">
                <a:srgbClr val="00416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5278B8-008E-F549-82E1-0C807CDEB612}"/>
              </a:ext>
            </a:extLst>
          </p:cNvPr>
          <p:cNvSpPr/>
          <p:nvPr userDrawn="1"/>
        </p:nvSpPr>
        <p:spPr>
          <a:xfrm>
            <a:off x="-2" y="6212926"/>
            <a:ext cx="12192001" cy="6450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39BE9D-B1D3-564A-82E1-F35C8A6D2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316" y="1598532"/>
            <a:ext cx="11647368" cy="4269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Level One Bullet</a:t>
            </a:r>
          </a:p>
          <a:p>
            <a:pPr lvl="1"/>
            <a:r>
              <a:rPr lang="en-US" dirty="0"/>
              <a:t>Level Two Bullet</a:t>
            </a:r>
          </a:p>
          <a:p>
            <a:pPr lvl="2"/>
            <a:r>
              <a:rPr lang="en-US" dirty="0"/>
              <a:t>Level Three Bullet</a:t>
            </a:r>
          </a:p>
          <a:p>
            <a:pPr lvl="3"/>
            <a:r>
              <a:rPr lang="en-US" dirty="0"/>
              <a:t>Level Four Bullet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782093C-5F6F-DB4E-8069-C0C7B990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32" y="295773"/>
            <a:ext cx="11647367" cy="645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3472CA6-F87F-A14B-8F68-9F82D1D8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</a:defRPr>
            </a:lvl1pPr>
          </a:lstStyle>
          <a:p>
            <a:fld id="{B15CCACC-6213-F14B-B40D-407BFF938B14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A9D0EE2-196A-704E-B498-12C51A4ABFD0}"/>
              </a:ext>
            </a:extLst>
          </p:cNvPr>
          <p:cNvCxnSpPr/>
          <p:nvPr userDrawn="1"/>
        </p:nvCxnSpPr>
        <p:spPr>
          <a:xfrm>
            <a:off x="406400" y="989880"/>
            <a:ext cx="71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4D54578-5BB9-2145-AEC0-3E09AB82C02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430" y="6410997"/>
            <a:ext cx="1607820" cy="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61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92" r:id="rId8"/>
    <p:sldLayoutId id="2147483691" r:id="rId9"/>
    <p:sldLayoutId id="2147483678" r:id="rId10"/>
    <p:sldLayoutId id="2147483679" r:id="rId11"/>
    <p:sldLayoutId id="2147483681" r:id="rId12"/>
    <p:sldLayoutId id="2147483682" r:id="rId13"/>
    <p:sldLayoutId id="2147483684" r:id="rId14"/>
    <p:sldLayoutId id="2147483685" r:id="rId15"/>
    <p:sldLayoutId id="2147483686" r:id="rId16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sz="3600" b="1" kern="1200">
          <a:solidFill>
            <a:srgbClr val="FEEE9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40">
          <p15:clr>
            <a:srgbClr val="F26B43"/>
          </p15:clr>
        </p15:guide>
        <p15:guide id="3" pos="7440">
          <p15:clr>
            <a:srgbClr val="F26B43"/>
          </p15:clr>
        </p15:guide>
        <p15:guide id="4" orient="horz" pos="264">
          <p15:clr>
            <a:srgbClr val="F26B43"/>
          </p15:clr>
        </p15:guide>
        <p15:guide id="5" pos="3840">
          <p15:clr>
            <a:srgbClr val="F26B43"/>
          </p15:clr>
        </p15:guide>
        <p15:guide id="6" orient="horz" pos="1008">
          <p15:clr>
            <a:srgbClr val="F26B43"/>
          </p15:clr>
        </p15:guide>
        <p15:guide id="7" pos="168">
          <p15:clr>
            <a:srgbClr val="F26B43"/>
          </p15:clr>
        </p15:guide>
        <p15:guide id="8" pos="7512">
          <p15:clr>
            <a:srgbClr val="F26B43"/>
          </p15:clr>
        </p15:guide>
        <p15:guide id="9" orient="horz" pos="3768">
          <p15:clr>
            <a:srgbClr val="F26B43"/>
          </p15:clr>
        </p15:guide>
        <p15:guide id="10" orient="horz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0AA895-5E2D-874E-A70C-FC5EC3146088}"/>
              </a:ext>
            </a:extLst>
          </p:cNvPr>
          <p:cNvSpPr txBox="1">
            <a:spLocks/>
          </p:cNvSpPr>
          <p:nvPr/>
        </p:nvSpPr>
        <p:spPr>
          <a:xfrm>
            <a:off x="1947603" y="5573617"/>
            <a:ext cx="4082295" cy="948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4500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0" dirty="0">
                <a:solidFill>
                  <a:schemeClr val="bg1"/>
                </a:solidFill>
              </a:rPr>
              <a:t>Club Name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C3BC58-639D-2E4F-9E3F-B7FEBBB55888}"/>
              </a:ext>
            </a:extLst>
          </p:cNvPr>
          <p:cNvSpPr txBox="1">
            <a:spLocks/>
          </p:cNvSpPr>
          <p:nvPr/>
        </p:nvSpPr>
        <p:spPr>
          <a:xfrm>
            <a:off x="1524000" y="309490"/>
            <a:ext cx="9144000" cy="914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3600" b="1" kern="120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500" dirty="0">
                <a:solidFill>
                  <a:schemeClr val="bg1"/>
                </a:solidFill>
              </a:rPr>
              <a:t>Toastmasters &amp; Rotary </a:t>
            </a:r>
            <a:r>
              <a:rPr lang="en-US" sz="4500" dirty="0">
                <a:solidFill>
                  <a:srgbClr val="F7A81B"/>
                </a:solidFill>
              </a:rPr>
              <a:t>Team Up!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004872F-E2F6-7F4D-B003-BC7D58793457}"/>
              </a:ext>
            </a:extLst>
          </p:cNvPr>
          <p:cNvSpPr txBox="1">
            <a:spLocks/>
          </p:cNvSpPr>
          <p:nvPr/>
        </p:nvSpPr>
        <p:spPr>
          <a:xfrm>
            <a:off x="1524000" y="1316908"/>
            <a:ext cx="9144000" cy="914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400" dirty="0">
                <a:solidFill>
                  <a:schemeClr val="bg1"/>
                </a:solidFill>
              </a:rPr>
              <a:t>Apoye la colaboración para establecer compañerismo y potencialmente fortalecer su club mientras diversifica su membresía.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8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10CF-F373-5D45-8142-CFF5AEEBB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Detalles</a:t>
            </a:r>
            <a:r>
              <a:rPr lang="en-US" dirty="0"/>
              <a:t> de la </a:t>
            </a:r>
            <a:r>
              <a:rPr lang="en-US" dirty="0" err="1"/>
              <a:t>alianza</a:t>
            </a:r>
            <a:r>
              <a:rPr lang="en-US" dirty="0"/>
              <a:t>: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5A71BD-1718-F446-8B56-AF5D7C9447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50701" y="1981200"/>
            <a:ext cx="3474720" cy="4215315"/>
          </a:xfrm>
        </p:spPr>
        <p:txBody>
          <a:bodyPr>
            <a:normAutofit/>
          </a:bodyPr>
          <a:lstStyle/>
          <a:p>
            <a:pPr algn="l"/>
            <a:endParaRPr lang="en-US" sz="600" dirty="0"/>
          </a:p>
          <a:p>
            <a:pPr algn="l"/>
            <a:r>
              <a:rPr lang="es-MX" sz="1830" dirty="0" err="1"/>
              <a:t>Toastmasters</a:t>
            </a:r>
            <a:r>
              <a:rPr lang="es-MX" sz="1830" dirty="0"/>
              <a:t> está creando</a:t>
            </a:r>
          </a:p>
          <a:p>
            <a:pPr algn="l"/>
            <a:r>
              <a:rPr lang="es-MX" sz="1830" dirty="0"/>
              <a:t>un conjunto de ocho cursos estructurados de comunicación y desarrollo del liderazgo para Rotary. Un lanzamiento gradual estará disponible en inglés en 2020 y en más idiomas en 2021.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8A70096-0354-0F41-90D0-AC1EAF4624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4501" y="1981200"/>
            <a:ext cx="3474720" cy="4215315"/>
          </a:xfrm>
        </p:spPr>
        <p:txBody>
          <a:bodyPr>
            <a:normAutofit/>
          </a:bodyPr>
          <a:lstStyle/>
          <a:p>
            <a:pPr algn="l"/>
            <a:endParaRPr lang="en-US" sz="600" dirty="0"/>
          </a:p>
          <a:p>
            <a:pPr algn="l"/>
            <a:r>
              <a:rPr lang="en-US" sz="1830" dirty="0"/>
              <a:t>La </a:t>
            </a:r>
            <a:r>
              <a:rPr lang="en-US" sz="1830" dirty="0" err="1"/>
              <a:t>relación</a:t>
            </a:r>
            <a:r>
              <a:rPr lang="en-US" sz="1830" dirty="0"/>
              <a:t> continua entre las dos </a:t>
            </a:r>
            <a:r>
              <a:rPr lang="en-US" sz="1830" dirty="0" err="1"/>
              <a:t>organizaciones</a:t>
            </a:r>
            <a:r>
              <a:rPr lang="en-US" sz="1830" dirty="0"/>
              <a:t> </a:t>
            </a:r>
            <a:r>
              <a:rPr lang="en-US" sz="1830" dirty="0" err="1"/>
              <a:t>comenzó</a:t>
            </a:r>
            <a:r>
              <a:rPr lang="en-US" sz="1830" dirty="0"/>
              <a:t> a </a:t>
            </a:r>
            <a:r>
              <a:rPr lang="en-US" sz="1830" dirty="0" err="1"/>
              <a:t>nivel</a:t>
            </a:r>
            <a:r>
              <a:rPr lang="en-US" sz="1830" dirty="0"/>
              <a:t> de base con los </a:t>
            </a:r>
            <a:r>
              <a:rPr lang="en-US" sz="1830" dirty="0" err="1"/>
              <a:t>miembros</a:t>
            </a:r>
            <a:r>
              <a:rPr lang="en-US" sz="1830" dirty="0"/>
              <a:t> del club local </a:t>
            </a:r>
            <a:r>
              <a:rPr lang="en-US" sz="1830" dirty="0" err="1"/>
              <a:t>aprendiendo</a:t>
            </a:r>
            <a:r>
              <a:rPr lang="en-US" sz="1830" dirty="0"/>
              <a:t> y </a:t>
            </a:r>
            <a:r>
              <a:rPr lang="en-US" sz="1830" dirty="0" err="1"/>
              <a:t>trabajando</a:t>
            </a:r>
            <a:r>
              <a:rPr lang="en-US" sz="1830" dirty="0"/>
              <a:t> </a:t>
            </a:r>
            <a:r>
              <a:rPr lang="en-US" sz="1830" dirty="0" err="1"/>
              <a:t>juntos</a:t>
            </a:r>
            <a:r>
              <a:rPr lang="en-US" sz="1830" dirty="0"/>
              <a:t>.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CAC8875-E04B-4446-A610-9448217DA5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01" y="1981200"/>
            <a:ext cx="3474720" cy="4215315"/>
          </a:xfrm>
        </p:spPr>
        <p:txBody>
          <a:bodyPr lIns="365760">
            <a:noAutofit/>
          </a:bodyPr>
          <a:lstStyle/>
          <a:p>
            <a:pPr algn="l"/>
            <a:endParaRPr lang="en-US" sz="600" dirty="0"/>
          </a:p>
          <a:p>
            <a:pPr algn="l"/>
            <a:r>
              <a:rPr lang="es-MX" sz="1825" dirty="0" err="1"/>
              <a:t>Toastmasters</a:t>
            </a:r>
            <a:r>
              <a:rPr lang="es-MX" sz="1825" dirty="0"/>
              <a:t> International y Rotary International han formado una alianza para aprovechar sus fortalezas, permitiendo a los miembros de ambos mejorar sus habilidades, ampliar sus redes y aumentar el impacto positivo que tienen en sus comunidades.</a:t>
            </a:r>
            <a:endParaRPr lang="en-US" sz="1825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CF3E797-4325-2240-A8C9-D674267BF7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01" y="2469206"/>
            <a:ext cx="3474720" cy="287918"/>
          </a:xfrm>
        </p:spPr>
        <p:txBody>
          <a:bodyPr/>
          <a:lstStyle/>
          <a:p>
            <a:r>
              <a:rPr lang="en-US" dirty="0" err="1"/>
              <a:t>Impacto</a:t>
            </a:r>
            <a:r>
              <a:rPr lang="en-US" dirty="0"/>
              <a:t> </a:t>
            </a:r>
            <a:r>
              <a:rPr lang="en-US" dirty="0" err="1"/>
              <a:t>positivo</a:t>
            </a:r>
            <a:r>
              <a:rPr lang="en-US" dirty="0"/>
              <a:t>: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6C148A7-590E-DB42-A349-D197691D6F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50701" y="2469206"/>
            <a:ext cx="3474720" cy="304800"/>
          </a:xfrm>
        </p:spPr>
        <p:txBody>
          <a:bodyPr>
            <a:noAutofit/>
          </a:bodyPr>
          <a:lstStyle/>
          <a:p>
            <a:r>
              <a:rPr lang="en-US" dirty="0" err="1"/>
              <a:t>Componente</a:t>
            </a:r>
            <a:r>
              <a:rPr lang="en-US" dirty="0"/>
              <a:t> </a:t>
            </a:r>
            <a:r>
              <a:rPr lang="en-US" dirty="0" err="1"/>
              <a:t>educativo</a:t>
            </a:r>
            <a:r>
              <a:rPr lang="en-US" dirty="0"/>
              <a:t>: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D0C1788F-19B9-D04E-85F7-D2EB135CF2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4501" y="2469206"/>
            <a:ext cx="3474720" cy="299705"/>
          </a:xfrm>
        </p:spPr>
        <p:txBody>
          <a:bodyPr/>
          <a:lstStyle/>
          <a:p>
            <a:r>
              <a:rPr lang="en-US" dirty="0" err="1"/>
              <a:t>Esfuerzo</a:t>
            </a:r>
            <a:r>
              <a:rPr lang="en-US" dirty="0"/>
              <a:t> de </a:t>
            </a:r>
            <a:r>
              <a:rPr lang="en-US" dirty="0" err="1"/>
              <a:t>raíz</a:t>
            </a:r>
            <a:r>
              <a:rPr lang="en-US" dirty="0"/>
              <a:t>:</a:t>
            </a:r>
          </a:p>
        </p:txBody>
      </p:sp>
      <p:grpSp>
        <p:nvGrpSpPr>
          <p:cNvPr id="16" name="Group 15" descr="Shaking hands icon">
            <a:extLst>
              <a:ext uri="{FF2B5EF4-FFF2-40B4-BE49-F238E27FC236}">
                <a16:creationId xmlns:a16="http://schemas.microsoft.com/office/drawing/2014/main" id="{1E051F94-7F55-8B4D-9197-2ED677AB264F}"/>
              </a:ext>
            </a:extLst>
          </p:cNvPr>
          <p:cNvGrpSpPr/>
          <p:nvPr/>
        </p:nvGrpSpPr>
        <p:grpSpPr>
          <a:xfrm>
            <a:off x="1693135" y="1275793"/>
            <a:ext cx="1045053" cy="1045053"/>
            <a:chOff x="1687274" y="1527558"/>
            <a:chExt cx="1045053" cy="1045053"/>
          </a:xfrm>
        </p:grpSpPr>
        <p:sp>
          <p:nvSpPr>
            <p:cNvPr id="17" name="Oval 16" descr="Right click &gt; insert &gt; icon&#10;">
              <a:extLst>
                <a:ext uri="{FF2B5EF4-FFF2-40B4-BE49-F238E27FC236}">
                  <a16:creationId xmlns:a16="http://schemas.microsoft.com/office/drawing/2014/main" id="{80881289-6E76-9A45-8CD8-DA3A71569F8E}"/>
                </a:ext>
              </a:extLst>
            </p:cNvPr>
            <p:cNvSpPr/>
            <p:nvPr/>
          </p:nvSpPr>
          <p:spPr>
            <a:xfrm>
              <a:off x="1687274" y="1527558"/>
              <a:ext cx="1045053" cy="10450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1" descr="Group brainstorm">
              <a:extLst>
                <a:ext uri="{FF2B5EF4-FFF2-40B4-BE49-F238E27FC236}">
                  <a16:creationId xmlns:a16="http://schemas.microsoft.com/office/drawing/2014/main" id="{6BCCCD09-AA94-BC48-9ABA-06169CCEE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876425" y="1764634"/>
              <a:ext cx="666751" cy="666751"/>
            </a:xfrm>
            <a:prstGeom prst="rect">
              <a:avLst/>
            </a:prstGeom>
          </p:spPr>
        </p:pic>
      </p:grpSp>
      <p:grpSp>
        <p:nvGrpSpPr>
          <p:cNvPr id="19" name="Group 18" descr="Gears icon">
            <a:extLst>
              <a:ext uri="{FF2B5EF4-FFF2-40B4-BE49-F238E27FC236}">
                <a16:creationId xmlns:a16="http://schemas.microsoft.com/office/drawing/2014/main" id="{9A4CBDD4-BCDE-8248-8575-E036784FEF1B}"/>
              </a:ext>
            </a:extLst>
          </p:cNvPr>
          <p:cNvGrpSpPr/>
          <p:nvPr/>
        </p:nvGrpSpPr>
        <p:grpSpPr>
          <a:xfrm>
            <a:off x="5579335" y="1275793"/>
            <a:ext cx="1045053" cy="1045053"/>
            <a:chOff x="5573474" y="1527558"/>
            <a:chExt cx="1045053" cy="1045053"/>
          </a:xfrm>
        </p:grpSpPr>
        <p:sp>
          <p:nvSpPr>
            <p:cNvPr id="20" name="Oval 19" descr="Right click &gt; insert &gt; icon&#10;">
              <a:extLst>
                <a:ext uri="{FF2B5EF4-FFF2-40B4-BE49-F238E27FC236}">
                  <a16:creationId xmlns:a16="http://schemas.microsoft.com/office/drawing/2014/main" id="{31A980B1-95A0-474C-B4B3-8A74EA653E7D}"/>
                </a:ext>
              </a:extLst>
            </p:cNvPr>
            <p:cNvSpPr/>
            <p:nvPr/>
          </p:nvSpPr>
          <p:spPr>
            <a:xfrm>
              <a:off x="5573474" y="1527558"/>
              <a:ext cx="1045053" cy="10450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11" descr="Cycle with people">
              <a:extLst>
                <a:ext uri="{FF2B5EF4-FFF2-40B4-BE49-F238E27FC236}">
                  <a16:creationId xmlns:a16="http://schemas.microsoft.com/office/drawing/2014/main" id="{64AE5398-088B-C144-BAC2-2374B9851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5762625" y="1716403"/>
              <a:ext cx="666751" cy="666751"/>
            </a:xfrm>
            <a:prstGeom prst="rect">
              <a:avLst/>
            </a:prstGeom>
          </p:spPr>
        </p:pic>
      </p:grpSp>
      <p:grpSp>
        <p:nvGrpSpPr>
          <p:cNvPr id="22" name="Group 21" descr="Brainstorm icon">
            <a:extLst>
              <a:ext uri="{FF2B5EF4-FFF2-40B4-BE49-F238E27FC236}">
                <a16:creationId xmlns:a16="http://schemas.microsoft.com/office/drawing/2014/main" id="{07F39BB1-6A6E-984A-AA45-C82004670DA5}"/>
              </a:ext>
            </a:extLst>
          </p:cNvPr>
          <p:cNvGrpSpPr/>
          <p:nvPr/>
        </p:nvGrpSpPr>
        <p:grpSpPr>
          <a:xfrm>
            <a:off x="9465535" y="1275793"/>
            <a:ext cx="1045053" cy="1045053"/>
            <a:chOff x="9459674" y="1527558"/>
            <a:chExt cx="1045053" cy="1045053"/>
          </a:xfrm>
        </p:grpSpPr>
        <p:sp>
          <p:nvSpPr>
            <p:cNvPr id="23" name="Oval 22" descr="Right click &gt; insert &gt; icon&#10;">
              <a:extLst>
                <a:ext uri="{FF2B5EF4-FFF2-40B4-BE49-F238E27FC236}">
                  <a16:creationId xmlns:a16="http://schemas.microsoft.com/office/drawing/2014/main" id="{6DE8138B-A7C5-FF44-95FB-2AC33D33439E}"/>
                </a:ext>
              </a:extLst>
            </p:cNvPr>
            <p:cNvSpPr/>
            <p:nvPr/>
          </p:nvSpPr>
          <p:spPr>
            <a:xfrm>
              <a:off x="9459674" y="1527558"/>
              <a:ext cx="1045053" cy="10450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11" descr="Head with gears">
              <a:extLst>
                <a:ext uri="{FF2B5EF4-FFF2-40B4-BE49-F238E27FC236}">
                  <a16:creationId xmlns:a16="http://schemas.microsoft.com/office/drawing/2014/main" id="{22A3F076-BD52-EC42-B3F1-3F123BFE7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9648825" y="1761119"/>
              <a:ext cx="666751" cy="666751"/>
            </a:xfrm>
            <a:prstGeom prst="rect">
              <a:avLst/>
            </a:prstGeom>
          </p:spPr>
        </p:pic>
      </p:grp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304E2A94-85F5-1547-BCBB-3BC76B70F9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28818" y="6306862"/>
            <a:ext cx="3701643" cy="45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7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BCF5B-9AAE-6A48-B8AC-6C3E0A04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Acerca</a:t>
            </a:r>
            <a:r>
              <a:rPr lang="en-US" dirty="0"/>
              <a:t> de Toastmasters International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C28F2-005E-934D-9ADA-EC8AA28D7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es-MX" sz="2400" dirty="0"/>
              <a:t>Una organización educativa mundial sin fines de lucro fundada en 1924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es-MX" sz="2400" dirty="0"/>
              <a:t>Empodera a comunicadores / líderes más seguros y eficaces de diversos orígenes.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es-MX" sz="2400" dirty="0"/>
              <a:t>La membresía supera las 358.000 en más de 16.800 clubes en 143 países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92062-AFE3-F249-9C36-071D9C885F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13" descr="A picture containing person, woman, man, standing&#10;&#10;Description automatically generated">
            <a:extLst>
              <a:ext uri="{FF2B5EF4-FFF2-40B4-BE49-F238E27FC236}">
                <a16:creationId xmlns:a16="http://schemas.microsoft.com/office/drawing/2014/main" id="{BC769A5E-E42A-E14E-B95F-57DCE15E2F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2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39F5D-212D-A64E-BC17-F68C87726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Acerca</a:t>
            </a:r>
            <a:r>
              <a:rPr lang="en-US" dirty="0"/>
              <a:t> de </a:t>
            </a:r>
            <a:r>
              <a:rPr lang="en-US" dirty="0" err="1"/>
              <a:t>Rotarios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5BE81-EF51-874A-ACD9-2FF7FC6D4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3" y="1793982"/>
            <a:ext cx="5688913" cy="4423938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es-MX" sz="2300" dirty="0"/>
              <a:t>Reúne una red global de líderes voluntarios dedicados a abordar los desafíos humanitarios del mundo.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es-MX" sz="2300" dirty="0"/>
              <a:t>Conecta a 1,2 millones de socios de más de 35.000 clubes rotarios en más de 200 países y áreas geográficas.</a:t>
            </a:r>
          </a:p>
          <a:p>
            <a:pPr marL="342900" indent="-342900">
              <a:lnSpc>
                <a:spcPct val="100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es-MX" sz="2300" dirty="0"/>
              <a:t>Dedicado a mejorar vidas tanto a nivel local como internacional, desde ayudar a las comunidades individuales hasta trabajar por un mundo libre de poliomielitis.</a:t>
            </a:r>
            <a:endParaRPr lang="en-US" sz="2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0CB5C-B025-B84C-97D5-522DAC86D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10" descr="A picture containing person, swimming, water, woman&#10;&#10;Description automatically generated">
            <a:extLst>
              <a:ext uri="{FF2B5EF4-FFF2-40B4-BE49-F238E27FC236}">
                <a16:creationId xmlns:a16="http://schemas.microsoft.com/office/drawing/2014/main" id="{5F685793-07AA-274E-8BEF-370FB989432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283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3A106-B600-3240-9ABE-92A08C22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tienen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común</a:t>
            </a:r>
            <a:r>
              <a:rPr lang="en-US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CD5B81-A702-0C48-AB62-44CE4A5CD6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934" y="1350498"/>
            <a:ext cx="5363449" cy="433232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s-MX" dirty="0" err="1"/>
              <a:t>Toastmasters</a:t>
            </a:r>
            <a:r>
              <a:rPr lang="es-MX" dirty="0"/>
              <a:t> International y Rotary International son dos organizaciones con muchos puntos en común, que incluyen: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dirty="0"/>
              <a:t>Larga historia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dirty="0"/>
              <a:t>Membresía / fundación del club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dirty="0"/>
              <a:t>Líderes voluntarios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dirty="0"/>
              <a:t>Alcance e impacto global</a:t>
            </a:r>
          </a:p>
          <a:p>
            <a:pPr marL="457200" indent="-457200">
              <a:lnSpc>
                <a:spcPct val="10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MX" dirty="0"/>
              <a:t>Ayudar a las personas a crecer personal y profesionalmente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CDD76-966C-954E-A5F9-C40459A638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 descr="A picture containing building, game, drawing&#10;&#10;Description automatically generated">
            <a:extLst>
              <a:ext uri="{FF2B5EF4-FFF2-40B4-BE49-F238E27FC236}">
                <a16:creationId xmlns:a16="http://schemas.microsoft.com/office/drawing/2014/main" id="{14CFD3E3-F963-834E-A862-85C4DEA350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2727" b="-92727"/>
          <a:stretch/>
        </p:blipFill>
        <p:spPr/>
      </p:pic>
    </p:spTree>
    <p:extLst>
      <p:ext uri="{BB962C8B-B14F-4D97-AF65-F5344CB8AC3E}">
        <p14:creationId xmlns:p14="http://schemas.microsoft.com/office/powerpoint/2010/main" val="165750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435B-56B4-0A42-92EA-49555241B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¡Por favor únete a nosotros en una alianza local!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AE40-DC79-A345-9610-F948EA91E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s-MX" sz="2600" dirty="0"/>
              <a:t>Inserta el nombre de tu club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s-MX" sz="2600" dirty="0"/>
              <a:t>Inserte el (los) día (s) y hora (s) en que se reúne su club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s-MX" sz="2600" dirty="0"/>
              <a:t>Inserte la ubicación donde se reúne su club y si se reúne en línea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s-MX" sz="2600" dirty="0"/>
              <a:t>Inserta de 1 a 3 cualidades únicas sobre la cultura de tu club; ¿Qué hace que tu club sea especial?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s-MX" sz="2600" dirty="0"/>
              <a:t>Inserte una historia / testimonio de uno de los socios de su club. Deje que cuenten su historia, tenga en cuenta que esta no debe ser la misma persona que realiza la presentación.</a:t>
            </a:r>
            <a:endParaRPr lang="en-US" sz="2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9754F-8676-E048-AA48-71C36A5BCF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08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A4B76-44E7-9D4A-BB21-98C6842EB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Comencemos</a:t>
            </a:r>
            <a:r>
              <a:rPr lang="en-US" dirty="0"/>
              <a:t> la </a:t>
            </a:r>
            <a:r>
              <a:rPr lang="en-US" dirty="0" err="1"/>
              <a:t>conversación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6750B-A207-7A49-84AC-55E3D6A4D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s-MX" sz="2600" dirty="0"/>
              <a:t>¿A alguno de sus miembros le gustaría ser orador invitado / orador en línea en nuestro club?</a:t>
            </a:r>
          </a:p>
          <a:p>
            <a:pPr>
              <a:lnSpc>
                <a:spcPct val="100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s-MX" sz="2600" dirty="0"/>
              <a:t>¿Qué preguntas tienes sobre </a:t>
            </a:r>
            <a:r>
              <a:rPr lang="es-MX" sz="2600" dirty="0" err="1"/>
              <a:t>Toastmasters</a:t>
            </a:r>
            <a:r>
              <a:rPr lang="es-MX" sz="2600" dirty="0"/>
              <a:t>?</a:t>
            </a:r>
          </a:p>
          <a:p>
            <a:pPr>
              <a:lnSpc>
                <a:spcPct val="100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s-MX" sz="2600" dirty="0"/>
              <a:t>¿Qué preguntas tienes sobre nuestro club?</a:t>
            </a:r>
            <a:endParaRPr lang="en-US" sz="2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1392FD-2733-1848-86E9-7522DF4F77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22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64B-949D-3446-8E69-18AE08DE9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 </a:t>
            </a:r>
            <a:r>
              <a:rPr lang="en-US" dirty="0" err="1"/>
              <a:t>emoción</a:t>
            </a:r>
            <a:r>
              <a:rPr lang="en-US" dirty="0"/>
              <a:t> </a:t>
            </a:r>
            <a:r>
              <a:rPr lang="en-US" dirty="0" err="1"/>
              <a:t>continúa</a:t>
            </a:r>
            <a:r>
              <a:rPr lang="en-US" dirty="0"/>
              <a:t> 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BD615-1F1E-CC45-8BEF-411222187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Aft>
                <a:spcPts val="5000"/>
              </a:spcAft>
            </a:pPr>
            <a:r>
              <a:rPr lang="es-MX" dirty="0"/>
              <a:t>¡Estaríamos encantados de que su club y el nuestro se conectaran en apoyo de la alianza y de nuestros miembros!</a:t>
            </a:r>
          </a:p>
          <a:p>
            <a:pPr>
              <a:lnSpc>
                <a:spcPct val="120000"/>
              </a:lnSpc>
              <a:spcAft>
                <a:spcPts val="5000"/>
              </a:spcAft>
            </a:pPr>
            <a:r>
              <a:rPr lang="es-MX" dirty="0"/>
              <a:t>Visite www.toastmasters.org/Rotary para obtener más información.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0FF17-4E72-4F4E-B141-93F472D17D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9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6194238B-585D-7849-9AAF-C5208807B8B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9048" y="0"/>
            <a:ext cx="6099048" cy="621792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B5CABB-97A1-5845-BDC7-46E81962410F}"/>
              </a:ext>
            </a:extLst>
          </p:cNvPr>
          <p:cNvSpPr txBox="1"/>
          <p:nvPr/>
        </p:nvSpPr>
        <p:spPr>
          <a:xfrm>
            <a:off x="6148373" y="5759532"/>
            <a:ext cx="2758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credit: Terry Beard, Founder of Portland Rotary Toastmasters, October 2015.</a:t>
            </a:r>
          </a:p>
        </p:txBody>
      </p:sp>
    </p:spTree>
    <p:extLst>
      <p:ext uri="{BB962C8B-B14F-4D97-AF65-F5344CB8AC3E}">
        <p14:creationId xmlns:p14="http://schemas.microsoft.com/office/powerpoint/2010/main" val="924979692"/>
      </p:ext>
    </p:extLst>
  </p:cSld>
  <p:clrMapOvr>
    <a:masterClrMapping/>
  </p:clrMapOvr>
</p:sld>
</file>

<file path=ppt/theme/theme1.xml><?xml version="1.0" encoding="utf-8"?>
<a:theme xmlns:a="http://schemas.openxmlformats.org/drawingml/2006/main" name="Toastmasters Theme Light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16414037-9159-2E40-A0DB-93289D8BE62A}"/>
    </a:ext>
  </a:extLst>
</a:theme>
</file>

<file path=ppt/theme/theme2.xml><?xml version="1.0" encoding="utf-8"?>
<a:theme xmlns:a="http://schemas.openxmlformats.org/drawingml/2006/main" name="Toastmasters Theme Dark Mode">
  <a:themeElements>
    <a:clrScheme name="Toastmasters">
      <a:dk1>
        <a:srgbClr val="333333"/>
      </a:dk1>
      <a:lt1>
        <a:srgbClr val="FFFFFF"/>
      </a:lt1>
      <a:dk2>
        <a:srgbClr val="012838"/>
      </a:dk2>
      <a:lt2>
        <a:srgbClr val="F5F5F5"/>
      </a:lt2>
      <a:accent1>
        <a:srgbClr val="B3C3D3"/>
      </a:accent1>
      <a:accent2>
        <a:srgbClr val="7B98B2"/>
      </a:accent2>
      <a:accent3>
        <a:srgbClr val="497593"/>
      </a:accent3>
      <a:accent4>
        <a:srgbClr val="0B5879"/>
      </a:accent4>
      <a:accent5>
        <a:srgbClr val="004061"/>
      </a:accent5>
      <a:accent6>
        <a:srgbClr val="004165"/>
      </a:accent6>
      <a:hlink>
        <a:srgbClr val="0248C2"/>
      </a:hlink>
      <a:folHlink>
        <a:srgbClr val="0248C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14-PowerpoitTemplate16X9" id="{96063725-7E05-C44F-8890-68DF93CBD323}" vid="{0545A7BE-8E6E-6643-95ED-113AE53B1E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Toastmasters Theme Light Mode</Template>
  <TotalTime>7009</TotalTime>
  <Words>519</Words>
  <Application>Microsoft Office PowerPoint</Application>
  <PresentationFormat>Panorámica</PresentationFormat>
  <Paragraphs>45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Myriad Pro</vt:lpstr>
      <vt:lpstr>Myriad Pro Semibold</vt:lpstr>
      <vt:lpstr>Wingdings</vt:lpstr>
      <vt:lpstr>Toastmasters Theme Light Mode</vt:lpstr>
      <vt:lpstr>Toastmasters Theme Dark Mode</vt:lpstr>
      <vt:lpstr>Presentación de PowerPoint</vt:lpstr>
      <vt:lpstr>Detalles de la alianza:</vt:lpstr>
      <vt:lpstr>Acerca de Toastmasters International</vt:lpstr>
      <vt:lpstr>Acerca de Rotarios Internacional</vt:lpstr>
      <vt:lpstr>¿Qué tienen en común?</vt:lpstr>
      <vt:lpstr>¡Por favor únete a nosotros en una alianza local!</vt:lpstr>
      <vt:lpstr>Comencemos la conversación:</vt:lpstr>
      <vt:lpstr>La emoción continúa 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Alexis Nelson</dc:creator>
  <cp:lastModifiedBy>OMEN</cp:lastModifiedBy>
  <cp:revision>13</cp:revision>
  <dcterms:created xsi:type="dcterms:W3CDTF">2020-05-05T22:10:10Z</dcterms:created>
  <dcterms:modified xsi:type="dcterms:W3CDTF">2021-05-07T15:45:07Z</dcterms:modified>
</cp:coreProperties>
</file>